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0122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Human-Agent Collaboration in Smart Cockpit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0340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situational awareness for UX and safety.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65606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663684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639395"/>
            <a:ext cx="187952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Yitong Hu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Background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774168" y="2486144"/>
            <a:ext cx="99893" cy="4284821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85970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4765060" y="270140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708315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Autonomous Evolution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Evolutionary journey toward L5 autonomy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36203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4730651" y="4203740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 Oversight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Necessity for human control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586436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4733985" y="5706070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712976"/>
            <a:ext cx="34154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Human-Agent Collaboration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driving experience and safty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45661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Finished Work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951196" y="580905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Requirement Analysis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537597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5694164" y="5809059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259711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 Design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9314974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9474875" y="5809059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037088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Arch. Design</a:t>
            </a:r>
            <a:endParaRPr lang="en-US" sz="2187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2752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Requirement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982391" y="35548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UX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7541181" y="35548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Security</a:t>
            </a:r>
            <a:endParaRPr lang="en-US" sz="2187" dirty="0"/>
          </a:p>
        </p:txBody>
      </p:sp>
      <p:sp>
        <p:nvSpPr>
          <p:cNvPr id="7" name="Shape 5"/>
          <p:cNvSpPr/>
          <p:nvPr/>
        </p:nvSpPr>
        <p:spPr>
          <a:xfrm>
            <a:off x="1760220" y="4042886"/>
            <a:ext cx="11109960" cy="63710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982391" y="418373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perception enhancement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18373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conditions handling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982391" y="482084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cockpit functions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82084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attention alerts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760220" y="5317093"/>
            <a:ext cx="11109960" cy="63710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982391" y="545794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preferences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45794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Proactive threat alerts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934647" y="591860"/>
            <a:ext cx="5380553" cy="672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96"/>
              </a:lnSpc>
              <a:buNone/>
            </a:pPr>
            <a:r>
              <a:rPr lang="en-US" sz="423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</a:t>
            </a:r>
            <a:endParaRPr lang="en-US" sz="4237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647" y="1587103"/>
            <a:ext cx="10761107" cy="6053018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934647" y="591860"/>
            <a:ext cx="5380553" cy="672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96"/>
              </a:lnSpc>
              <a:buNone/>
            </a:pPr>
            <a:r>
              <a:rPr lang="en-US" sz="423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</a:t>
            </a:r>
            <a:endParaRPr lang="en-US" sz="4237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647" y="1587103"/>
            <a:ext cx="10761107" cy="6053018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624495" y="517088"/>
            <a:ext cx="5821085" cy="586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17"/>
              </a:lnSpc>
              <a:buNone/>
            </a:pPr>
            <a:r>
              <a:rPr lang="en-US" sz="369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Architecture Design</a:t>
            </a:r>
            <a:endParaRPr lang="en-US" sz="3693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95" y="1384816"/>
            <a:ext cx="9381292" cy="6327577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8141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Next Step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063954"/>
            <a:ext cx="334160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 and Integrate Machine Learning Models (undergoing)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115622" y="4355425"/>
            <a:ext cx="29862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 PaLI-X and PaLM-E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799648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Prompt-Tuning GPT-4 Turbo with Vision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5599271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OpenaAI CodeX/Google RT-2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651421" y="3063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Conduct Experiments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6006822" y="3661053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HCockpit in GTA V/CARLA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006822" y="4460677"/>
            <a:ext cx="29862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 HCockpit to communicate with the simulator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006822" y="5615702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key performance indicators (KPIs)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542621" y="3063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Demo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898023" y="3661053"/>
            <a:ext cx="29862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HCockpit’s capabilities on a variety of scenarios within the simulator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98023" y="5171480"/>
            <a:ext cx="29862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HCockpit’s perception and decision-making process</a:t>
            </a:r>
            <a:endParaRPr lang="en-US" sz="1750" dirty="0"/>
          </a:p>
        </p:txBody>
      </p:sp>
      <p:pic>
        <p:nvPicPr>
          <p:cNvPr id="1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2024-02-28T20:27:05Z</dcterms:created>
  <dcterms:modified xsi:type="dcterms:W3CDTF">2024-02-28T20:27:05Z</dcterms:modified>
</cp:coreProperties>
</file>